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90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91;&#1089;&#1090;&#1100;-&#1085;&#1080;&#1094;&#1080;&#1085;&#1089;&#1082;&#1086;&#1077;.&#1088;&#1092;/protivodeystvie/user/" TargetMode="External"/><Relationship Id="rId3" Type="http://schemas.openxmlformats.org/officeDocument/2006/relationships/hyperlink" Target="https://&#1091;&#1089;&#1090;&#1100;-&#1085;&#1080;&#1094;&#1080;&#1085;&#1089;&#1082;&#1086;&#1077;.&#1088;&#1092;/protivodeystvie/ekspertiza/" TargetMode="External"/><Relationship Id="rId7" Type="http://schemas.openxmlformats.org/officeDocument/2006/relationships/hyperlink" Target="https://&#1091;&#1089;&#1090;&#1100;-&#1085;&#1080;&#1094;&#1080;&#1085;&#1089;&#1082;&#1086;&#1077;.&#1088;&#1092;/protivodeystvie/deyatelnost-interesov/" TargetMode="External"/><Relationship Id="rId2" Type="http://schemas.openxmlformats.org/officeDocument/2006/relationships/hyperlink" Target="https://&#1091;&#1089;&#1090;&#1100;-&#1085;&#1080;&#1094;&#1080;&#1085;&#1089;&#1082;&#1086;&#1077;.&#1088;&#1092;/protivodeystvie/npapk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&#1091;&#1089;&#1090;&#1100;-&#1085;&#1080;&#1094;&#1080;&#1085;&#1089;&#1082;&#1086;&#1077;.&#1088;&#1092;/protivodeystvie/dohody/" TargetMode="External"/><Relationship Id="rId5" Type="http://schemas.openxmlformats.org/officeDocument/2006/relationships/hyperlink" Target="https://&#1091;&#1089;&#1090;&#1100;-&#1085;&#1080;&#1094;&#1080;&#1085;&#1089;&#1082;&#1086;&#1077;.&#1088;&#1092;/protivodeystvie/formy-blanki/" TargetMode="External"/><Relationship Id="rId10" Type="http://schemas.openxmlformats.org/officeDocument/2006/relationships/hyperlink" Target="https://&#1091;&#1089;&#1090;&#1100;-&#1085;&#1080;&#1094;&#1080;&#1085;&#1089;&#1082;&#1086;&#1077;.&#1088;&#1092;/protivodeystvie/doklady-otchety-obzory-statisticheskaya-informatsiya-/" TargetMode="External"/><Relationship Id="rId4" Type="http://schemas.openxmlformats.org/officeDocument/2006/relationships/hyperlink" Target="https://&#1091;&#1089;&#1090;&#1100;-&#1085;&#1080;&#1094;&#1080;&#1085;&#1089;&#1082;&#1086;&#1077;.&#1088;&#1092;/protivodeystvie/metodicheskie-materialy/" TargetMode="External"/><Relationship Id="rId9" Type="http://schemas.openxmlformats.org/officeDocument/2006/relationships/hyperlink" Target="https://&#1091;&#1089;&#1090;&#1100;-&#1085;&#1080;&#1094;&#1080;&#1085;&#1089;&#1082;&#1086;&#1077;.&#1088;&#1092;/protivodeystvie/antikorruptsionnoe-prosvescheni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мероприятий по противодействию </a:t>
            </a:r>
            <a:r>
              <a:rPr lang="ru-RU" sz="3600" dirty="0" smtClean="0"/>
              <a:t>коррупции в </a:t>
            </a:r>
            <a:r>
              <a:rPr lang="ru-RU" sz="3600" dirty="0" smtClean="0"/>
              <a:t>Усть-Ницинском сельском поселении на </a:t>
            </a:r>
            <a:r>
              <a:rPr lang="ru-RU" sz="3600" dirty="0" smtClean="0"/>
              <a:t>2018-2020 годы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Т.Н. Лукина, ведущий специалист Администрации Усть-Ницинского сельского поселения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AutoShape 4" descr="C:\Users\1\Desktop\scale_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C:\Users\1\Desktop\scale_1200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C:\Users\1\Desktop\scale_1200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C:\Users\1\Desktop\i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C:\Users\1\Desktop\i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4" descr="C:\Users\1\Desktop\i.web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6" descr="C:\Users\1\Desktop\i.webp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8" descr="C:\Users\1\Desktop\i.webp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Усть-Ницинском сельском поселении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Усть-Ницинского сельского поселения от </a:t>
            </a:r>
            <a:r>
              <a:rPr lang="ru-RU" sz="2000" dirty="0" smtClean="0">
                <a:solidFill>
                  <a:schemeClr val="tx1"/>
                </a:solidFill>
              </a:rPr>
              <a:t>26</a:t>
            </a:r>
            <a:r>
              <a:rPr lang="ru-RU" sz="2000" dirty="0" smtClean="0">
                <a:solidFill>
                  <a:schemeClr val="tx1"/>
                </a:solidFill>
              </a:rPr>
              <a:t>.09.2018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155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утвержден План мероприятий по противодействию коррупции в Усть-Ницинском сельском поселении на </a:t>
            </a:r>
            <a:r>
              <a:rPr lang="ru-RU" sz="2000" dirty="0" smtClean="0">
                <a:solidFill>
                  <a:schemeClr val="tx1"/>
                </a:solidFill>
              </a:rPr>
              <a:t>2018 </a:t>
            </a: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 smtClean="0">
                <a:solidFill>
                  <a:schemeClr val="tx1"/>
                </a:solidFill>
              </a:rPr>
              <a:t>2020 годы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Усть-Ницинском сельском поселении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Усть-Ницинском сельском поселении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В 2018 </a:t>
            </a:r>
            <a:r>
              <a:rPr lang="ru-RU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заседания, 2019 – 4, 2020 - 4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289191" cy="2163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по соблюдению требований  к служебному поведению муниципальных служащих Усть – Ницинского сельского поселения и урегулированию конфликта </a:t>
            </a:r>
            <a:r>
              <a:rPr lang="ru-RU" sz="2000" dirty="0" smtClean="0"/>
              <a:t>интересов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14303" y="4384094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93257" y="5093011"/>
            <a:ext cx="4762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2018 </a:t>
            </a:r>
            <a:r>
              <a:rPr lang="ru-RU" dirty="0"/>
              <a:t>году проведено </a:t>
            </a:r>
          </a:p>
          <a:p>
            <a:pPr algn="ctr"/>
            <a:r>
              <a:rPr lang="ru-RU" dirty="0"/>
              <a:t>4</a:t>
            </a:r>
            <a:r>
              <a:rPr lang="ru-RU" dirty="0" smtClean="0"/>
              <a:t> заседания, 2019 - 4, 2020 - 6 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2018-2020 годы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352 </a:t>
            </a:r>
            <a:r>
              <a:rPr lang="ru-RU" sz="2000" dirty="0" smtClean="0">
                <a:solidFill>
                  <a:schemeClr val="tx1"/>
                </a:solidFill>
              </a:rPr>
              <a:t>проекта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smtClean="0"/>
              <a:t>Усть-Ницинского сельского поселения</a:t>
            </a:r>
            <a:br>
              <a:rPr lang="ru-RU" sz="2700" dirty="0" smtClean="0"/>
            </a:br>
            <a:r>
              <a:rPr lang="en-US" sz="2700" dirty="0"/>
              <a:t>https://</a:t>
            </a:r>
            <a:r>
              <a:rPr lang="ru-RU" sz="2700" dirty="0" err="1"/>
              <a:t>усть-ницинское.рф</a:t>
            </a:r>
            <a:r>
              <a:rPr lang="ru-RU" sz="2700" dirty="0"/>
              <a:t>/</a:t>
            </a:r>
            <a:r>
              <a:rPr lang="en-US" sz="2700" dirty="0" err="1"/>
              <a:t>protivodeystvie</a:t>
            </a:r>
            <a:r>
              <a:rPr lang="en-US" sz="2700" dirty="0"/>
              <a:t>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2015412"/>
            <a:ext cx="9359758" cy="4673064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hlinkClick r:id="rId2"/>
              </a:rPr>
              <a:t>Нормативные правовые и иные акты в сфере противодействия коррупции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3"/>
              </a:rPr>
              <a:t>Антикоррупционная экспертиза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4"/>
              </a:rPr>
              <a:t>Методические материалы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5"/>
              </a:rPr>
              <a:t>Формы документов, связанных с противодействием коррупции, для заполнения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6"/>
              </a:rPr>
              <a:t>Сведения о доходах, расходах, об имуществе и обязательствах имущественного характера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7"/>
              </a:rPr>
              <a:t>Комиссия по соблюдению требований к служебному поведению и урегулированию конфликта интересов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8"/>
              </a:rPr>
              <a:t>Обратная связь для сообщений о фактах коррупции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9"/>
              </a:rPr>
              <a:t>Антикоррупционное просвещение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  <a:hlinkClick r:id="rId10"/>
              </a:rPr>
              <a:t>Доклады, отчеты, обзоры, статистическая информация</a:t>
            </a:r>
            <a:endParaRPr lang="ru-RU" sz="16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Обучение  по образовательным программам в области противодействия коррупции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8"/>
            <a:ext cx="8963245" cy="159488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2018-2020  годы </a:t>
            </a:r>
            <a:r>
              <a:rPr lang="ru-RU" sz="2000" dirty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муниципальных служащих, </a:t>
            </a:r>
            <a:r>
              <a:rPr lang="ru-RU" sz="2000" dirty="0" smtClean="0">
                <a:solidFill>
                  <a:schemeClr val="tx1"/>
                </a:solidFill>
              </a:rPr>
              <a:t>должности которых включены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перечень, прошли </a:t>
            </a:r>
            <a:r>
              <a:rPr lang="ru-RU" sz="2000" dirty="0">
                <a:solidFill>
                  <a:schemeClr val="tx1"/>
                </a:solidFill>
              </a:rPr>
              <a:t>обучение  по образовательным программам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127302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За 2018-2020 годы администрацией Усть-</a:t>
            </a:r>
            <a:r>
              <a:rPr lang="ru-RU" sz="1600" dirty="0" smtClean="0">
                <a:solidFill>
                  <a:schemeClr val="tx1"/>
                </a:solidFill>
              </a:rPr>
              <a:t>Н</a:t>
            </a:r>
            <a:r>
              <a:rPr lang="ru-RU" sz="1600" dirty="0" smtClean="0">
                <a:solidFill>
                  <a:schemeClr val="tx1"/>
                </a:solidFill>
              </a:rPr>
              <a:t>ицинского сельского поселения для муниципальных служащих  и руководителей муниципальных учреждений проведено 14 семинаров</a:t>
            </a:r>
            <a:endParaRPr lang="ru-RU" sz="2000" dirty="0"/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039" y="3195216"/>
            <a:ext cx="2752660" cy="2929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567" y="3470988"/>
            <a:ext cx="10207690" cy="3069771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6914" y="410548"/>
            <a:ext cx="4238744" cy="2303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914</TotalTime>
  <Words>337</Words>
  <Application>Microsoft Office PowerPoint</Application>
  <PresentationFormat>Произвольный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Отчет о выполнении  плана мероприятий по противодействию коррупции в Усть-Ницинском сельском поселении на 2018-2020 годы</vt:lpstr>
      <vt:lpstr>Коррупция - это</vt:lpstr>
      <vt:lpstr>Базовые документы  по профилактике коррупции в  Усть-Ницинском сельском поселении</vt:lpstr>
      <vt:lpstr>В Усть-Ницинском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Усть-Ницинского сельского поселения https://усть-ницинское.рф/protivodeystvie/</vt:lpstr>
      <vt:lpstr>Обучение  по образовательным программам в области противодействия коррупции</vt:lpstr>
      <vt:lpstr>Правовое просвещение для муниципальных служащих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0</cp:lastModifiedBy>
  <cp:revision>78</cp:revision>
  <dcterms:created xsi:type="dcterms:W3CDTF">2018-12-14T04:51:41Z</dcterms:created>
  <dcterms:modified xsi:type="dcterms:W3CDTF">2022-07-13T05:46:42Z</dcterms:modified>
</cp:coreProperties>
</file>